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1" d="100"/>
          <a:sy n="81" d="100"/>
        </p:scale>
        <p:origin x="3060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19A3-EFFE-4361-B68E-7C75CC0E0DE9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260B-3FFE-44DE-A613-0F3C4DE63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260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19A3-EFFE-4361-B68E-7C75CC0E0DE9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260B-3FFE-44DE-A613-0F3C4DE63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1395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19A3-EFFE-4361-B68E-7C75CC0E0DE9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260B-3FFE-44DE-A613-0F3C4DE63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9949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19A3-EFFE-4361-B68E-7C75CC0E0DE9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260B-3FFE-44DE-A613-0F3C4DE63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9236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19A3-EFFE-4361-B68E-7C75CC0E0DE9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260B-3FFE-44DE-A613-0F3C4DE63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648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19A3-EFFE-4361-B68E-7C75CC0E0DE9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260B-3FFE-44DE-A613-0F3C4DE63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769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19A3-EFFE-4361-B68E-7C75CC0E0DE9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260B-3FFE-44DE-A613-0F3C4DE63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9361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19A3-EFFE-4361-B68E-7C75CC0E0DE9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260B-3FFE-44DE-A613-0F3C4DE63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78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19A3-EFFE-4361-B68E-7C75CC0E0DE9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260B-3FFE-44DE-A613-0F3C4DE63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551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19A3-EFFE-4361-B68E-7C75CC0E0DE9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260B-3FFE-44DE-A613-0F3C4DE63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4203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319A3-EFFE-4361-B68E-7C75CC0E0DE9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1F260B-3FFE-44DE-A613-0F3C4DE63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9498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319A3-EFFE-4361-B68E-7C75CC0E0DE9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F260B-3FFE-44DE-A613-0F3C4DE631A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0863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36220" y="201880"/>
            <a:ext cx="6172200" cy="1153858"/>
          </a:xfrm>
        </p:spPr>
        <p:txBody>
          <a:bodyPr>
            <a:noAutofit/>
          </a:bodyPr>
          <a:lstStyle/>
          <a:p>
            <a:r>
              <a:rPr kumimoji="1" lang="en-US" altLang="ja-JP" sz="3600" dirty="0"/>
              <a:t>K-Box</a:t>
            </a:r>
            <a:br>
              <a:rPr kumimoji="1" lang="en-US" altLang="ja-JP" sz="3600" dirty="0"/>
            </a:br>
            <a:r>
              <a:rPr kumimoji="1" lang="ja-JP" altLang="en-US" sz="2800" dirty="0"/>
              <a:t>市販の有線イヤホンヘッドホンを用いた生体信号測定機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>
          <a:xfrm>
            <a:off x="336220" y="1931718"/>
            <a:ext cx="6172200" cy="6034617"/>
          </a:xfrm>
        </p:spPr>
        <p:txBody>
          <a:bodyPr/>
          <a:lstStyle/>
          <a:p>
            <a:r>
              <a:rPr kumimoji="1" lang="ja-JP" altLang="en-US" dirty="0"/>
              <a:t>特徴</a:t>
            </a:r>
            <a:endParaRPr kumimoji="1" lang="en-US" altLang="ja-JP" dirty="0"/>
          </a:p>
          <a:p>
            <a:pPr lvl="1"/>
            <a:r>
              <a:rPr lang="en-US" altLang="ja-JP" sz="2000" dirty="0"/>
              <a:t>ECG</a:t>
            </a:r>
            <a:r>
              <a:rPr lang="ja-JP" altLang="en-US" sz="2000" dirty="0"/>
              <a:t>測定</a:t>
            </a:r>
            <a:endParaRPr lang="en-US" altLang="ja-JP" sz="2000" dirty="0"/>
          </a:p>
          <a:p>
            <a:pPr lvl="1"/>
            <a:r>
              <a:rPr lang="ja-JP" altLang="en-US" sz="2000" dirty="0"/>
              <a:t>指先脈波測定（圧力）</a:t>
            </a:r>
            <a:endParaRPr lang="en-US" altLang="ja-JP" sz="2000" dirty="0"/>
          </a:p>
          <a:p>
            <a:pPr lvl="1"/>
            <a:r>
              <a:rPr lang="ja-JP" altLang="en-US" sz="2000" dirty="0"/>
              <a:t>指先脈波測定（光）</a:t>
            </a:r>
            <a:endParaRPr lang="en-US" altLang="ja-JP" sz="2000" dirty="0"/>
          </a:p>
          <a:p>
            <a:pPr lvl="1"/>
            <a:r>
              <a:rPr lang="en-US" altLang="ja-JP" sz="2000" dirty="0" err="1"/>
              <a:t>Rch</a:t>
            </a:r>
            <a:r>
              <a:rPr lang="ja-JP" altLang="en-US" sz="2000" dirty="0"/>
              <a:t>耳圧力脈波</a:t>
            </a:r>
            <a:endParaRPr lang="en-US" altLang="ja-JP" sz="2000" dirty="0"/>
          </a:p>
          <a:p>
            <a:pPr lvl="1"/>
            <a:r>
              <a:rPr lang="en-US" altLang="ja-JP" sz="2000" dirty="0" err="1"/>
              <a:t>Lch</a:t>
            </a:r>
            <a:r>
              <a:rPr lang="ja-JP" altLang="en-US" sz="2000" dirty="0"/>
              <a:t>耳圧力脈波</a:t>
            </a:r>
            <a:endParaRPr lang="en-US" altLang="ja-JP" sz="2000" dirty="0"/>
          </a:p>
          <a:p>
            <a:r>
              <a:rPr lang="ja-JP" altLang="en-US" sz="2400" dirty="0"/>
              <a:t>これらの時間差をとることで伝搬遅延の差が確認できる</a:t>
            </a:r>
            <a:endParaRPr lang="en-US" altLang="ja-JP" sz="2400" dirty="0"/>
          </a:p>
          <a:p>
            <a:pPr lvl="1"/>
            <a:r>
              <a:rPr lang="ja-JP" altLang="en-US" sz="2000" dirty="0"/>
              <a:t>体動時の補正</a:t>
            </a:r>
            <a:endParaRPr lang="en-US" altLang="ja-JP" sz="2000" dirty="0"/>
          </a:p>
          <a:p>
            <a:pPr lvl="1"/>
            <a:r>
              <a:rPr lang="en-US" altLang="ja-JP" sz="2000" dirty="0"/>
              <a:t>Duration</a:t>
            </a:r>
            <a:r>
              <a:rPr lang="ja-JP" altLang="en-US" sz="2000" dirty="0"/>
              <a:t>測定</a:t>
            </a:r>
            <a:endParaRPr lang="en-US" altLang="ja-JP" sz="2000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0EC8A471-D786-4F57-BC05-6A612A3BFC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" y="0"/>
            <a:ext cx="1563982" cy="403761"/>
          </a:xfrm>
          <a:prstGeom prst="rect">
            <a:avLst/>
          </a:prstGeom>
        </p:spPr>
      </p:pic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14668426-0E4B-45AF-B852-421F11B18027}"/>
              </a:ext>
            </a:extLst>
          </p:cNvPr>
          <p:cNvSpPr txBox="1"/>
          <p:nvPr/>
        </p:nvSpPr>
        <p:spPr>
          <a:xfrm>
            <a:off x="2915673" y="1587115"/>
            <a:ext cx="3882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サルーステック（株）</a:t>
            </a:r>
            <a:r>
              <a:rPr kumimoji="1" lang="en-US" altLang="ja-JP" dirty="0"/>
              <a:t>info@salustek.com</a:t>
            </a:r>
            <a:endParaRPr kumimoji="1" lang="ja-JP" altLang="en-US" dirty="0"/>
          </a:p>
        </p:txBody>
      </p:sp>
      <p:pic>
        <p:nvPicPr>
          <p:cNvPr id="30" name="図 29">
            <a:extLst>
              <a:ext uri="{FF2B5EF4-FFF2-40B4-BE49-F238E27FC236}">
                <a16:creationId xmlns:a16="http://schemas.microsoft.com/office/drawing/2014/main" id="{48900B72-5E4E-4ADF-95C5-5F05A4F4C5C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134" y="6053142"/>
            <a:ext cx="3010395" cy="2257796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6D62CD48-DE44-4AAB-804F-C58A81F3834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360" y="6053141"/>
            <a:ext cx="3010394" cy="2257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023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49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K-Box 市販の有線イヤホンヘッドホンを用いた生体信号測定機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生体信号取得 ワイヤレスイヤホン Xanadu</dc:title>
  <dc:creator>User</dc:creator>
  <cp:lastModifiedBy>MK5813</cp:lastModifiedBy>
  <cp:revision>8</cp:revision>
  <dcterms:created xsi:type="dcterms:W3CDTF">2019-12-01T05:07:19Z</dcterms:created>
  <dcterms:modified xsi:type="dcterms:W3CDTF">2019-12-03T11:04:23Z</dcterms:modified>
</cp:coreProperties>
</file>