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3060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60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39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94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23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48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7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36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7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51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20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49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86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36220" y="201880"/>
            <a:ext cx="6172200" cy="1153858"/>
          </a:xfrm>
        </p:spPr>
        <p:txBody>
          <a:bodyPr>
            <a:noAutofit/>
          </a:bodyPr>
          <a:lstStyle/>
          <a:p>
            <a:r>
              <a:rPr kumimoji="1" lang="en-US" altLang="ja-JP" sz="4000" dirty="0"/>
              <a:t>DOKODEMO</a:t>
            </a:r>
            <a:r>
              <a:rPr kumimoji="1" lang="ja-JP" altLang="en-US" sz="4000" dirty="0"/>
              <a:t>筋電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36220" y="1931718"/>
            <a:ext cx="6172200" cy="6034617"/>
          </a:xfrm>
        </p:spPr>
        <p:txBody>
          <a:bodyPr/>
          <a:lstStyle/>
          <a:p>
            <a:r>
              <a:rPr kumimoji="1" lang="ja-JP" altLang="en-US" dirty="0"/>
              <a:t>特徴</a:t>
            </a:r>
            <a:endParaRPr kumimoji="1" lang="en-US" altLang="ja-JP" dirty="0"/>
          </a:p>
          <a:p>
            <a:pPr lvl="1"/>
            <a:r>
              <a:rPr lang="ja-JP" altLang="en-US" sz="2400" dirty="0"/>
              <a:t>安価なステンレス球を電極に使用</a:t>
            </a:r>
            <a:endParaRPr lang="en-US" altLang="ja-JP" sz="2400" dirty="0"/>
          </a:p>
          <a:p>
            <a:pPr lvl="1"/>
            <a:r>
              <a:rPr kumimoji="1" lang="en-US" altLang="ja-JP" sz="2400" dirty="0"/>
              <a:t>Bluetooth</a:t>
            </a:r>
            <a:r>
              <a:rPr kumimoji="1" lang="ja-JP" altLang="en-US" sz="2400" dirty="0"/>
              <a:t>でスマートホンに伝送</a:t>
            </a:r>
            <a:endParaRPr kumimoji="1" lang="en-US" altLang="ja-JP" sz="2400" dirty="0"/>
          </a:p>
          <a:p>
            <a:pPr lvl="1"/>
            <a:r>
              <a:rPr lang="ja-JP" altLang="en-US" sz="2400" dirty="0"/>
              <a:t>筋電波形と整流波形をスマートホンに表示</a:t>
            </a:r>
            <a:endParaRPr kumimoji="1" lang="en-US" altLang="ja-JP" sz="2400" dirty="0"/>
          </a:p>
          <a:p>
            <a:pPr indent="-285750"/>
            <a:r>
              <a:rPr lang="ja-JP" altLang="en-US" dirty="0"/>
              <a:t>用途</a:t>
            </a:r>
            <a:endParaRPr lang="en-US" altLang="ja-JP" dirty="0"/>
          </a:p>
          <a:p>
            <a:pPr lvl="1"/>
            <a:r>
              <a:rPr lang="ja-JP" altLang="en-US" sz="2400" dirty="0"/>
              <a:t>スポーツジム</a:t>
            </a:r>
            <a:endParaRPr lang="en-US" altLang="ja-JP" sz="2400" dirty="0"/>
          </a:p>
          <a:p>
            <a:pPr lvl="1"/>
            <a:r>
              <a:rPr lang="ja-JP" altLang="en-US" sz="2400" dirty="0"/>
              <a:t>家庭で筋肉を鍛える</a:t>
            </a:r>
            <a:endParaRPr lang="en-US" altLang="ja-JP" sz="2400" dirty="0"/>
          </a:p>
          <a:p>
            <a:pPr lvl="1"/>
            <a:endParaRPr lang="en-US" altLang="ja-JP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7BB5B01-D48D-49DC-9229-954D132680E4}"/>
              </a:ext>
            </a:extLst>
          </p:cNvPr>
          <p:cNvSpPr txBox="1"/>
          <p:nvPr/>
        </p:nvSpPr>
        <p:spPr>
          <a:xfrm>
            <a:off x="93874" y="8774668"/>
            <a:ext cx="292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共同開発ビフレステック（株）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EC8A471-D786-4F57-BC05-6A612A3BFC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" y="0"/>
            <a:ext cx="1563982" cy="40376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6AC17F9-3B6D-467A-A9E8-6B424DEC00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996" y="8621486"/>
            <a:ext cx="1838130" cy="522514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4668426-0E4B-45AF-B852-421F11B18027}"/>
              </a:ext>
            </a:extLst>
          </p:cNvPr>
          <p:cNvSpPr txBox="1"/>
          <p:nvPr/>
        </p:nvSpPr>
        <p:spPr>
          <a:xfrm>
            <a:off x="2915673" y="1587115"/>
            <a:ext cx="388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サルーステック（株）</a:t>
            </a:r>
            <a:r>
              <a:rPr kumimoji="1" lang="en-US" altLang="ja-JP" dirty="0"/>
              <a:t>info@salustek.com</a:t>
            </a:r>
            <a:endParaRPr kumimoji="1"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1A8AD0C-B49A-4B3E-A8FA-07D820EC9123}"/>
              </a:ext>
            </a:extLst>
          </p:cNvPr>
          <p:cNvSpPr txBox="1"/>
          <p:nvPr/>
        </p:nvSpPr>
        <p:spPr>
          <a:xfrm>
            <a:off x="2776049" y="8774668"/>
            <a:ext cx="2316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Suzuki@bifrostec.co.jp</a:t>
            </a:r>
            <a:endParaRPr kumimoji="1" lang="ja-JP" altLang="en-US" dirty="0"/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50AA47F7-DBED-4E34-AC05-34082519E0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131" y="6318681"/>
            <a:ext cx="2402971" cy="1501857"/>
          </a:xfrm>
          <a:prstGeom prst="rect">
            <a:avLst/>
          </a:prstGeom>
        </p:spPr>
      </p:pic>
      <p:pic>
        <p:nvPicPr>
          <p:cNvPr id="33" name="コンテンツ プレースホルダー 11">
            <a:extLst>
              <a:ext uri="{FF2B5EF4-FFF2-40B4-BE49-F238E27FC236}">
                <a16:creationId xmlns:a16="http://schemas.microsoft.com/office/drawing/2014/main" id="{9BDAE56A-D0C8-4CF0-972B-02E9C09655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76" y="6300176"/>
            <a:ext cx="1946811" cy="1460108"/>
          </a:xfrm>
          <a:prstGeom prst="rect">
            <a:avLst/>
          </a:prstGeom>
        </p:spPr>
      </p:pic>
      <p:pic>
        <p:nvPicPr>
          <p:cNvPr id="34" name="コンテンツ プレースホルダー 10">
            <a:extLst>
              <a:ext uri="{FF2B5EF4-FFF2-40B4-BE49-F238E27FC236}">
                <a16:creationId xmlns:a16="http://schemas.microsoft.com/office/drawing/2014/main" id="{CA24DA92-55CE-4598-8209-E31E67B76B9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057" y="4053210"/>
            <a:ext cx="2818045" cy="1501857"/>
          </a:xfrm>
          <a:prstGeom prst="rect">
            <a:avLst/>
          </a:prstGeom>
        </p:spPr>
      </p:pic>
      <p:pic>
        <p:nvPicPr>
          <p:cNvPr id="18" name="Picture 4" descr="C:\Users\Hiroshi\AppData\Local\Microsoft\Windows\Temporary Internet Files\Content.IE5\C593YDVZ\600px-Smartphone_icon_-_Noun_Project_283536.svg[1].png">
            <a:extLst>
              <a:ext uri="{FF2B5EF4-FFF2-40B4-BE49-F238E27FC236}">
                <a16:creationId xmlns:a16="http://schemas.microsoft.com/office/drawing/2014/main" id="{E90E8D9A-B013-47ED-8412-A7C749CFA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324" y="6428261"/>
            <a:ext cx="1223814" cy="122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6B954060-BF68-4712-A720-EB84D9433DF3}"/>
              </a:ext>
            </a:extLst>
          </p:cNvPr>
          <p:cNvSpPr/>
          <p:nvPr/>
        </p:nvSpPr>
        <p:spPr>
          <a:xfrm>
            <a:off x="1876301" y="6804561"/>
            <a:ext cx="1484416" cy="344384"/>
          </a:xfrm>
          <a:custGeom>
            <a:avLst/>
            <a:gdLst>
              <a:gd name="connsiteX0" fmla="*/ 0 w 1484416"/>
              <a:gd name="connsiteY0" fmla="*/ 0 h 344384"/>
              <a:gd name="connsiteX1" fmla="*/ 23751 w 1484416"/>
              <a:gd name="connsiteY1" fmla="*/ 59377 h 344384"/>
              <a:gd name="connsiteX2" fmla="*/ 35626 w 1484416"/>
              <a:gd name="connsiteY2" fmla="*/ 95003 h 344384"/>
              <a:gd name="connsiteX3" fmla="*/ 83128 w 1484416"/>
              <a:gd name="connsiteY3" fmla="*/ 166255 h 344384"/>
              <a:gd name="connsiteX4" fmla="*/ 106878 w 1484416"/>
              <a:gd name="connsiteY4" fmla="*/ 201881 h 344384"/>
              <a:gd name="connsiteX5" fmla="*/ 154380 w 1484416"/>
              <a:gd name="connsiteY5" fmla="*/ 285008 h 344384"/>
              <a:gd name="connsiteX6" fmla="*/ 178130 w 1484416"/>
              <a:gd name="connsiteY6" fmla="*/ 344384 h 344384"/>
              <a:gd name="connsiteX7" fmla="*/ 237507 w 1484416"/>
              <a:gd name="connsiteY7" fmla="*/ 190005 h 344384"/>
              <a:gd name="connsiteX8" fmla="*/ 285008 w 1484416"/>
              <a:gd name="connsiteY8" fmla="*/ 106878 h 344384"/>
              <a:gd name="connsiteX9" fmla="*/ 296883 w 1484416"/>
              <a:gd name="connsiteY9" fmla="*/ 71252 h 344384"/>
              <a:gd name="connsiteX10" fmla="*/ 344385 w 1484416"/>
              <a:gd name="connsiteY10" fmla="*/ 95003 h 344384"/>
              <a:gd name="connsiteX11" fmla="*/ 391886 w 1484416"/>
              <a:gd name="connsiteY11" fmla="*/ 166255 h 344384"/>
              <a:gd name="connsiteX12" fmla="*/ 463138 w 1484416"/>
              <a:gd name="connsiteY12" fmla="*/ 237507 h 344384"/>
              <a:gd name="connsiteX13" fmla="*/ 534390 w 1484416"/>
              <a:gd name="connsiteY13" fmla="*/ 332509 h 344384"/>
              <a:gd name="connsiteX14" fmla="*/ 558141 w 1484416"/>
              <a:gd name="connsiteY14" fmla="*/ 285008 h 344384"/>
              <a:gd name="connsiteX15" fmla="*/ 581891 w 1484416"/>
              <a:gd name="connsiteY15" fmla="*/ 249382 h 344384"/>
              <a:gd name="connsiteX16" fmla="*/ 593767 w 1484416"/>
              <a:gd name="connsiteY16" fmla="*/ 213756 h 344384"/>
              <a:gd name="connsiteX17" fmla="*/ 629393 w 1484416"/>
              <a:gd name="connsiteY17" fmla="*/ 178130 h 344384"/>
              <a:gd name="connsiteX18" fmla="*/ 641268 w 1484416"/>
              <a:gd name="connsiteY18" fmla="*/ 142504 h 344384"/>
              <a:gd name="connsiteX19" fmla="*/ 724395 w 1484416"/>
              <a:gd name="connsiteY19" fmla="*/ 201881 h 344384"/>
              <a:gd name="connsiteX20" fmla="*/ 771896 w 1484416"/>
              <a:gd name="connsiteY20" fmla="*/ 237507 h 344384"/>
              <a:gd name="connsiteX21" fmla="*/ 843148 w 1484416"/>
              <a:gd name="connsiteY21" fmla="*/ 285008 h 344384"/>
              <a:gd name="connsiteX22" fmla="*/ 890650 w 1484416"/>
              <a:gd name="connsiteY22" fmla="*/ 237507 h 344384"/>
              <a:gd name="connsiteX23" fmla="*/ 902525 w 1484416"/>
              <a:gd name="connsiteY23" fmla="*/ 201881 h 344384"/>
              <a:gd name="connsiteX24" fmla="*/ 950026 w 1484416"/>
              <a:gd name="connsiteY24" fmla="*/ 225631 h 344384"/>
              <a:gd name="connsiteX25" fmla="*/ 1068780 w 1484416"/>
              <a:gd name="connsiteY25" fmla="*/ 273133 h 344384"/>
              <a:gd name="connsiteX26" fmla="*/ 1092530 w 1484416"/>
              <a:gd name="connsiteY26" fmla="*/ 237507 h 344384"/>
              <a:gd name="connsiteX27" fmla="*/ 1163782 w 1484416"/>
              <a:gd name="connsiteY27" fmla="*/ 201881 h 344384"/>
              <a:gd name="connsiteX28" fmla="*/ 1246909 w 1484416"/>
              <a:gd name="connsiteY28" fmla="*/ 249382 h 344384"/>
              <a:gd name="connsiteX29" fmla="*/ 1318161 w 1484416"/>
              <a:gd name="connsiteY29" fmla="*/ 273133 h 344384"/>
              <a:gd name="connsiteX30" fmla="*/ 1401289 w 1484416"/>
              <a:gd name="connsiteY30" fmla="*/ 296883 h 344384"/>
              <a:gd name="connsiteX31" fmla="*/ 1436915 w 1484416"/>
              <a:gd name="connsiteY31" fmla="*/ 285008 h 344384"/>
              <a:gd name="connsiteX32" fmla="*/ 1484416 w 1484416"/>
              <a:gd name="connsiteY32" fmla="*/ 273133 h 34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484416" h="344384">
                <a:moveTo>
                  <a:pt x="0" y="0"/>
                </a:moveTo>
                <a:cubicBezTo>
                  <a:pt x="7917" y="19792"/>
                  <a:pt x="16266" y="39417"/>
                  <a:pt x="23751" y="59377"/>
                </a:cubicBezTo>
                <a:cubicBezTo>
                  <a:pt x="28146" y="71098"/>
                  <a:pt x="29547" y="84061"/>
                  <a:pt x="35626" y="95003"/>
                </a:cubicBezTo>
                <a:cubicBezTo>
                  <a:pt x="49489" y="119956"/>
                  <a:pt x="67294" y="142504"/>
                  <a:pt x="83128" y="166255"/>
                </a:cubicBezTo>
                <a:cubicBezTo>
                  <a:pt x="91045" y="178130"/>
                  <a:pt x="102364" y="188341"/>
                  <a:pt x="106878" y="201881"/>
                </a:cubicBezTo>
                <a:cubicBezTo>
                  <a:pt x="135625" y="288116"/>
                  <a:pt x="94465" y="177161"/>
                  <a:pt x="154380" y="285008"/>
                </a:cubicBezTo>
                <a:cubicBezTo>
                  <a:pt x="164732" y="303642"/>
                  <a:pt x="170213" y="324592"/>
                  <a:pt x="178130" y="344384"/>
                </a:cubicBezTo>
                <a:cubicBezTo>
                  <a:pt x="276052" y="246462"/>
                  <a:pt x="129335" y="406353"/>
                  <a:pt x="237507" y="190005"/>
                </a:cubicBezTo>
                <a:cubicBezTo>
                  <a:pt x="267640" y="129738"/>
                  <a:pt x="251437" y="157233"/>
                  <a:pt x="285008" y="106878"/>
                </a:cubicBezTo>
                <a:cubicBezTo>
                  <a:pt x="288966" y="95003"/>
                  <a:pt x="284608" y="73707"/>
                  <a:pt x="296883" y="71252"/>
                </a:cubicBezTo>
                <a:cubicBezTo>
                  <a:pt x="314242" y="67780"/>
                  <a:pt x="331867" y="82485"/>
                  <a:pt x="344385" y="95003"/>
                </a:cubicBezTo>
                <a:cubicBezTo>
                  <a:pt x="364569" y="115187"/>
                  <a:pt x="371702" y="146071"/>
                  <a:pt x="391886" y="166255"/>
                </a:cubicBezTo>
                <a:cubicBezTo>
                  <a:pt x="415637" y="190006"/>
                  <a:pt x="442985" y="210636"/>
                  <a:pt x="463138" y="237507"/>
                </a:cubicBezTo>
                <a:lnTo>
                  <a:pt x="534390" y="332509"/>
                </a:lnTo>
                <a:cubicBezTo>
                  <a:pt x="542307" y="316675"/>
                  <a:pt x="549358" y="300378"/>
                  <a:pt x="558141" y="285008"/>
                </a:cubicBezTo>
                <a:cubicBezTo>
                  <a:pt x="565222" y="272616"/>
                  <a:pt x="575508" y="262147"/>
                  <a:pt x="581891" y="249382"/>
                </a:cubicBezTo>
                <a:cubicBezTo>
                  <a:pt x="587489" y="238186"/>
                  <a:pt x="586823" y="224171"/>
                  <a:pt x="593767" y="213756"/>
                </a:cubicBezTo>
                <a:cubicBezTo>
                  <a:pt x="603083" y="199782"/>
                  <a:pt x="617518" y="190005"/>
                  <a:pt x="629393" y="178130"/>
                </a:cubicBezTo>
                <a:cubicBezTo>
                  <a:pt x="633351" y="166255"/>
                  <a:pt x="632417" y="151355"/>
                  <a:pt x="641268" y="142504"/>
                </a:cubicBezTo>
                <a:cubicBezTo>
                  <a:pt x="690318" y="93454"/>
                  <a:pt x="701091" y="184403"/>
                  <a:pt x="724395" y="201881"/>
                </a:cubicBezTo>
                <a:cubicBezTo>
                  <a:pt x="740229" y="213756"/>
                  <a:pt x="755682" y="226157"/>
                  <a:pt x="771896" y="237507"/>
                </a:cubicBezTo>
                <a:cubicBezTo>
                  <a:pt x="795281" y="253876"/>
                  <a:pt x="843148" y="285008"/>
                  <a:pt x="843148" y="285008"/>
                </a:cubicBezTo>
                <a:cubicBezTo>
                  <a:pt x="858982" y="269174"/>
                  <a:pt x="877635" y="255728"/>
                  <a:pt x="890650" y="237507"/>
                </a:cubicBezTo>
                <a:cubicBezTo>
                  <a:pt x="897926" y="227321"/>
                  <a:pt x="890250" y="204336"/>
                  <a:pt x="902525" y="201881"/>
                </a:cubicBezTo>
                <a:cubicBezTo>
                  <a:pt x="919884" y="198409"/>
                  <a:pt x="933590" y="219056"/>
                  <a:pt x="950026" y="225631"/>
                </a:cubicBezTo>
                <a:cubicBezTo>
                  <a:pt x="1096764" y="284326"/>
                  <a:pt x="957384" y="217435"/>
                  <a:pt x="1068780" y="273133"/>
                </a:cubicBezTo>
                <a:cubicBezTo>
                  <a:pt x="1076697" y="261258"/>
                  <a:pt x="1082438" y="247599"/>
                  <a:pt x="1092530" y="237507"/>
                </a:cubicBezTo>
                <a:cubicBezTo>
                  <a:pt x="1115551" y="214486"/>
                  <a:pt x="1134806" y="211539"/>
                  <a:pt x="1163782" y="201881"/>
                </a:cubicBezTo>
                <a:cubicBezTo>
                  <a:pt x="1195915" y="223302"/>
                  <a:pt x="1209245" y="234316"/>
                  <a:pt x="1246909" y="249382"/>
                </a:cubicBezTo>
                <a:cubicBezTo>
                  <a:pt x="1270154" y="258680"/>
                  <a:pt x="1294410" y="265216"/>
                  <a:pt x="1318161" y="273133"/>
                </a:cubicBezTo>
                <a:cubicBezTo>
                  <a:pt x="1369265" y="290168"/>
                  <a:pt x="1341651" y="281974"/>
                  <a:pt x="1401289" y="296883"/>
                </a:cubicBezTo>
                <a:cubicBezTo>
                  <a:pt x="1413164" y="292925"/>
                  <a:pt x="1424879" y="288447"/>
                  <a:pt x="1436915" y="285008"/>
                </a:cubicBezTo>
                <a:cubicBezTo>
                  <a:pt x="1452608" y="280524"/>
                  <a:pt x="1484416" y="273133"/>
                  <a:pt x="1484416" y="27313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26FBC13-4095-44FD-83B7-A07C506F3E85}"/>
              </a:ext>
            </a:extLst>
          </p:cNvPr>
          <p:cNvSpPr txBox="1"/>
          <p:nvPr/>
        </p:nvSpPr>
        <p:spPr>
          <a:xfrm>
            <a:off x="3014866" y="7445829"/>
            <a:ext cx="416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BT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0023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54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DOKODEMO筋電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生体信号取得 ワイヤレスイヤホン Xanadu</dc:title>
  <dc:creator>User</dc:creator>
  <cp:lastModifiedBy>MK5813</cp:lastModifiedBy>
  <cp:revision>9</cp:revision>
  <dcterms:created xsi:type="dcterms:W3CDTF">2019-12-01T05:07:19Z</dcterms:created>
  <dcterms:modified xsi:type="dcterms:W3CDTF">2019-12-03T11:13:23Z</dcterms:modified>
</cp:coreProperties>
</file>